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1"/>
  </p:sldMasterIdLst>
  <p:sldIdLst>
    <p:sldId id="256" r:id="rId2"/>
    <p:sldId id="286" r:id="rId3"/>
    <p:sldId id="263" r:id="rId4"/>
    <p:sldId id="264" r:id="rId5"/>
    <p:sldId id="268" r:id="rId6"/>
    <p:sldId id="269" r:id="rId7"/>
    <p:sldId id="258" r:id="rId8"/>
    <p:sldId id="259" r:id="rId9"/>
    <p:sldId id="261" r:id="rId10"/>
    <p:sldId id="260" r:id="rId11"/>
    <p:sldId id="270" r:id="rId12"/>
    <p:sldId id="271" r:id="rId13"/>
    <p:sldId id="272" r:id="rId14"/>
    <p:sldId id="273" r:id="rId15"/>
    <p:sldId id="287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8" r:id="rId28"/>
    <p:sldId id="28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10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openxmlformats.org/officeDocument/2006/relationships/customXml" Target="../customXml/item2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693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50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63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338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9706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946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342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027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940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551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566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413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153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418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217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713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17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JAVASCRIPT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DOCUMENT OBJECT MODEL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8607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50423" cy="677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05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9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36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2645" cy="687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19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00956" cy="6803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55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Ejercicio 1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Sintaxis y uso de </a:t>
            </a:r>
            <a:r>
              <a:rPr lang="es-MX" dirty="0" err="1" smtClean="0"/>
              <a:t>alert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5134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1" y="1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2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908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38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ARCHIVOS EXTERNOS EN JAVASCRIPT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8437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89081" cy="665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29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881" y="148908"/>
            <a:ext cx="11933098" cy="670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59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3" y="0"/>
            <a:ext cx="12304692" cy="691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7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53856" cy="677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5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31560" cy="676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41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00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78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PARA QUE SIRVE JAVASCRIPT?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420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00956" cy="6803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9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Ejercicio 2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799895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93943" cy="668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2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84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6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" y="0"/>
            <a:ext cx="12197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566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2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95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30" y="93302"/>
            <a:ext cx="11725733" cy="659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6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3" y="0"/>
            <a:ext cx="11986733" cy="673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86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3771715044AC24ABC807E148A171E8D" ma:contentTypeVersion="7" ma:contentTypeDescription="Crear nuevo documento." ma:contentTypeScope="" ma:versionID="cd31a818099fd1e9f2da918d767a6b5d">
  <xsd:schema xmlns:xsd="http://www.w3.org/2001/XMLSchema" xmlns:xs="http://www.w3.org/2001/XMLSchema" xmlns:p="http://schemas.microsoft.com/office/2006/metadata/properties" xmlns:ns2="7d14f308-5a98-440c-ba14-eb7f83f401d8" targetNamespace="http://schemas.microsoft.com/office/2006/metadata/properties" ma:root="true" ma:fieldsID="5183f9de3db504da1fa459765f48cecf" ns2:_="">
    <xsd:import namespace="7d14f308-5a98-440c-ba14-eb7f83f401d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14f308-5a98-440c-ba14-eb7f83f401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94C4C26-518C-4563-AC2B-141CA73DDE0B}"/>
</file>

<file path=customXml/itemProps2.xml><?xml version="1.0" encoding="utf-8"?>
<ds:datastoreItem xmlns:ds="http://schemas.openxmlformats.org/officeDocument/2006/customXml" ds:itemID="{569F2D92-92DD-4D33-9495-2DB1BA2E01B1}"/>
</file>

<file path=customXml/itemProps3.xml><?xml version="1.0" encoding="utf-8"?>
<ds:datastoreItem xmlns:ds="http://schemas.openxmlformats.org/officeDocument/2006/customXml" ds:itemID="{082EA7A8-6307-4D3A-9923-62C026A4ED84}"/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5276</TotalTime>
  <Words>22</Words>
  <Application>Microsoft Office PowerPoint</Application>
  <PresentationFormat>Panorámica</PresentationFormat>
  <Paragraphs>7</Paragraphs>
  <Slides>28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2" baseType="lpstr">
      <vt:lpstr>Arial</vt:lpstr>
      <vt:lpstr>Century Gothic</vt:lpstr>
      <vt:lpstr>Wingdings 3</vt:lpstr>
      <vt:lpstr>Espiral</vt:lpstr>
      <vt:lpstr>JAVASCRIPT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Ejercicio 1</vt:lpstr>
      <vt:lpstr>Presentación de PowerPoint</vt:lpstr>
      <vt:lpstr>Presentación de PowerPoint</vt:lpstr>
      <vt:lpstr>ARCHIVOS EXTERNOS EN JAVASCRIPT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PARA QUE SIRVE JAVASCRIPT?</vt:lpstr>
      <vt:lpstr>Presentación de PowerPoint</vt:lpstr>
      <vt:lpstr>Ejercicio 2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María De Jesús Sánchez Solís</dc:creator>
  <cp:lastModifiedBy>María De Jesús Sánchez Solís</cp:lastModifiedBy>
  <cp:revision>14</cp:revision>
  <dcterms:created xsi:type="dcterms:W3CDTF">2016-07-08T01:29:28Z</dcterms:created>
  <dcterms:modified xsi:type="dcterms:W3CDTF">2017-06-27T16:54:27Z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0x010100F3771715044AC24ABC807E148A171E8D</vt:lpwstr>
  </property>
</Properties>
</file>

<file path=docProps/thumbnail.jpeg>
</file>